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Anaheim"/>
      <p:regular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nahei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ora-bold.fntdata"/><Relationship Id="rId10" Type="http://schemas.openxmlformats.org/officeDocument/2006/relationships/slide" Target="slides/slide4.xml"/><Relationship Id="rId32" Type="http://schemas.openxmlformats.org/officeDocument/2006/relationships/font" Target="fonts/Lora-regular.fntdata"/><Relationship Id="rId13" Type="http://schemas.openxmlformats.org/officeDocument/2006/relationships/slide" Target="slides/slide7.xml"/><Relationship Id="rId35" Type="http://schemas.openxmlformats.org/officeDocument/2006/relationships/font" Target="fonts/Lora-boldItalic.fntdata"/><Relationship Id="rId12" Type="http://schemas.openxmlformats.org/officeDocument/2006/relationships/slide" Target="slides/slide6.xml"/><Relationship Id="rId34" Type="http://schemas.openxmlformats.org/officeDocument/2006/relationships/font" Target="fonts/Lora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32b4de52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32b4de52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2b4de523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32b4de523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338217897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338217897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32b4de523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32b4de523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32b4de523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32b4de523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3821789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3821789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3821789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33821789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338217897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338217897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338217897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33821789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33821789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33821789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32b4de523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32b4de523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35ada6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35ada6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3821789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3821789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32b4de523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32b4de523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911150" y="1642425"/>
            <a:ext cx="7321800" cy="13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7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911150" y="3025275"/>
            <a:ext cx="732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713225" y="2208525"/>
            <a:ext cx="41649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50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713225" y="1012925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4993500" y="1012925"/>
            <a:ext cx="3437400" cy="413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720000" y="445025"/>
            <a:ext cx="66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713225" y="1762625"/>
            <a:ext cx="4294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 Ligh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 Ligh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9"/>
          <p:cNvSpPr/>
          <p:nvPr>
            <p:ph idx="2" type="pic"/>
          </p:nvPr>
        </p:nvSpPr>
        <p:spPr>
          <a:xfrm>
            <a:off x="5376000" y="1551275"/>
            <a:ext cx="3768000" cy="251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6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1622550" y="1727263"/>
            <a:ext cx="5867700" cy="9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60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1622575" y="2745138"/>
            <a:ext cx="58677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25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Inter"/>
              <a:buNone/>
              <a:defRPr sz="6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hasCustomPrompt="1" idx="2" type="title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5"/>
          <p:cNvSpPr txBox="1"/>
          <p:nvPr>
            <p:ph hasCustomPrompt="1" idx="3" type="title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hasCustomPrompt="1" idx="4" type="title"/>
          </p:nvPr>
        </p:nvSpPr>
        <p:spPr>
          <a:xfrm>
            <a:off x="3341033" y="150457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/>
          <p:nvPr>
            <p:ph hasCustomPrompt="1" idx="5" type="title"/>
          </p:nvPr>
        </p:nvSpPr>
        <p:spPr>
          <a:xfrm>
            <a:off x="3341033" y="31774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/>
          <p:nvPr>
            <p:ph hasCustomPrompt="1" idx="6" type="title"/>
          </p:nvPr>
        </p:nvSpPr>
        <p:spPr>
          <a:xfrm>
            <a:off x="5962074" y="150457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hasCustomPrompt="1" idx="7" type="title"/>
          </p:nvPr>
        </p:nvSpPr>
        <p:spPr>
          <a:xfrm>
            <a:off x="5962074" y="31774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720000" y="1873788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8" type="subTitle"/>
          </p:nvPr>
        </p:nvSpPr>
        <p:spPr>
          <a:xfrm>
            <a:off x="3341038" y="1873788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subTitle"/>
          </p:nvPr>
        </p:nvSpPr>
        <p:spPr>
          <a:xfrm>
            <a:off x="5962075" y="1873788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3" type="subTitle"/>
          </p:nvPr>
        </p:nvSpPr>
        <p:spPr>
          <a:xfrm>
            <a:off x="720000" y="3521401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4" type="subTitle"/>
          </p:nvPr>
        </p:nvSpPr>
        <p:spPr>
          <a:xfrm>
            <a:off x="3341038" y="3521401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5" type="subTitle"/>
          </p:nvPr>
        </p:nvSpPr>
        <p:spPr>
          <a:xfrm>
            <a:off x="5962075" y="3521401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6" type="subTitle"/>
          </p:nvPr>
        </p:nvSpPr>
        <p:spPr>
          <a:xfrm>
            <a:off x="720000" y="2321400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7" type="subTitle"/>
          </p:nvPr>
        </p:nvSpPr>
        <p:spPr>
          <a:xfrm>
            <a:off x="3341042" y="2321400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8" type="subTitle"/>
          </p:nvPr>
        </p:nvSpPr>
        <p:spPr>
          <a:xfrm>
            <a:off x="5962096" y="2321400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9" type="subTitle"/>
          </p:nvPr>
        </p:nvSpPr>
        <p:spPr>
          <a:xfrm>
            <a:off x="720000" y="3981175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20" type="subTitle"/>
          </p:nvPr>
        </p:nvSpPr>
        <p:spPr>
          <a:xfrm>
            <a:off x="3341042" y="3981175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21" type="subTitle"/>
          </p:nvPr>
        </p:nvSpPr>
        <p:spPr>
          <a:xfrm>
            <a:off x="5962096" y="3981175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>
            <a:off x="713250" y="1255950"/>
            <a:ext cx="7717500" cy="2631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6"/>
          <p:cNvSpPr txBox="1"/>
          <p:nvPr>
            <p:ph type="title"/>
          </p:nvPr>
        </p:nvSpPr>
        <p:spPr>
          <a:xfrm>
            <a:off x="1882800" y="3085138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1065325" y="1646013"/>
            <a:ext cx="6852300" cy="13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>
            <p:ph type="title"/>
          </p:nvPr>
        </p:nvSpPr>
        <p:spPr>
          <a:xfrm>
            <a:off x="720000" y="1093600"/>
            <a:ext cx="35196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720000" y="3047550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27"/>
          <p:cNvSpPr/>
          <p:nvPr>
            <p:ph idx="2" type="pic"/>
          </p:nvPr>
        </p:nvSpPr>
        <p:spPr>
          <a:xfrm>
            <a:off x="5212800" y="1093600"/>
            <a:ext cx="39312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720000" y="1876150"/>
            <a:ext cx="3861000" cy="5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720000" y="2462175"/>
            <a:ext cx="38610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>
            <p:ph type="title"/>
          </p:nvPr>
        </p:nvSpPr>
        <p:spPr>
          <a:xfrm>
            <a:off x="713225" y="950125"/>
            <a:ext cx="34230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30"/>
          <p:cNvSpPr/>
          <p:nvPr>
            <p:ph idx="2" type="pic"/>
          </p:nvPr>
        </p:nvSpPr>
        <p:spPr>
          <a:xfrm>
            <a:off x="5374900" y="-5800"/>
            <a:ext cx="3099600" cy="18267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0"/>
          <p:cNvSpPr/>
          <p:nvPr>
            <p:ph idx="3" type="pic"/>
          </p:nvPr>
        </p:nvSpPr>
        <p:spPr>
          <a:xfrm>
            <a:off x="5374900" y="1957800"/>
            <a:ext cx="3099600" cy="31857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0"/>
          <p:cNvSpPr txBox="1"/>
          <p:nvPr>
            <p:ph idx="1" type="subTitle"/>
          </p:nvPr>
        </p:nvSpPr>
        <p:spPr>
          <a:xfrm>
            <a:off x="713225" y="2460888"/>
            <a:ext cx="34230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 txBox="1"/>
          <p:nvPr>
            <p:ph type="title"/>
          </p:nvPr>
        </p:nvSpPr>
        <p:spPr>
          <a:xfrm>
            <a:off x="713225" y="822431"/>
            <a:ext cx="34230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" type="subTitle"/>
          </p:nvPr>
        </p:nvSpPr>
        <p:spPr>
          <a:xfrm>
            <a:off x="713225" y="2278238"/>
            <a:ext cx="34230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/>
          <p:nvPr>
            <p:ph idx="2" type="pic"/>
          </p:nvPr>
        </p:nvSpPr>
        <p:spPr>
          <a:xfrm>
            <a:off x="5006000" y="1550375"/>
            <a:ext cx="1617600" cy="3601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2"/>
          <p:cNvSpPr/>
          <p:nvPr>
            <p:ph idx="3" type="pic"/>
          </p:nvPr>
        </p:nvSpPr>
        <p:spPr>
          <a:xfrm>
            <a:off x="6813175" y="0"/>
            <a:ext cx="1617600" cy="3601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 txBox="1"/>
          <p:nvPr>
            <p:ph type="title"/>
          </p:nvPr>
        </p:nvSpPr>
        <p:spPr>
          <a:xfrm>
            <a:off x="713225" y="821144"/>
            <a:ext cx="34230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713225" y="2278238"/>
            <a:ext cx="34230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/>
          <p:nvPr/>
        </p:nvSpPr>
        <p:spPr>
          <a:xfrm>
            <a:off x="713225" y="1425975"/>
            <a:ext cx="7704000" cy="2716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5331300" y="2263725"/>
            <a:ext cx="27648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1580900" y="2263725"/>
            <a:ext cx="27648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subTitle"/>
          </p:nvPr>
        </p:nvSpPr>
        <p:spPr>
          <a:xfrm>
            <a:off x="1580900" y="1704825"/>
            <a:ext cx="2764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idx="4" type="subTitle"/>
          </p:nvPr>
        </p:nvSpPr>
        <p:spPr>
          <a:xfrm>
            <a:off x="5331325" y="1704825"/>
            <a:ext cx="2764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5147100" y="1667625"/>
            <a:ext cx="32769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2" type="subTitle"/>
          </p:nvPr>
        </p:nvSpPr>
        <p:spPr>
          <a:xfrm>
            <a:off x="720000" y="1667625"/>
            <a:ext cx="32769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>
            <p:ph type="title"/>
          </p:nvPr>
        </p:nvSpPr>
        <p:spPr>
          <a:xfrm>
            <a:off x="713225" y="751200"/>
            <a:ext cx="43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0" name="Google Shape;170;p35"/>
          <p:cNvSpPr/>
          <p:nvPr>
            <p:ph idx="2" type="pic"/>
          </p:nvPr>
        </p:nvSpPr>
        <p:spPr>
          <a:xfrm>
            <a:off x="5352100" y="-5675"/>
            <a:ext cx="3078600" cy="42297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5"/>
          <p:cNvSpPr txBox="1"/>
          <p:nvPr>
            <p:ph idx="1" type="subTitle"/>
          </p:nvPr>
        </p:nvSpPr>
        <p:spPr>
          <a:xfrm>
            <a:off x="711077" y="1840300"/>
            <a:ext cx="2479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3" type="subTitle"/>
          </p:nvPr>
        </p:nvSpPr>
        <p:spPr>
          <a:xfrm>
            <a:off x="719875" y="2299475"/>
            <a:ext cx="43623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4" type="subTitle"/>
          </p:nvPr>
        </p:nvSpPr>
        <p:spPr>
          <a:xfrm>
            <a:off x="711077" y="3105575"/>
            <a:ext cx="2479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5" type="subTitle"/>
          </p:nvPr>
        </p:nvSpPr>
        <p:spPr>
          <a:xfrm>
            <a:off x="719875" y="3564750"/>
            <a:ext cx="43623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/>
          <p:nvPr/>
        </p:nvSpPr>
        <p:spPr>
          <a:xfrm>
            <a:off x="713225" y="1425975"/>
            <a:ext cx="7704000" cy="2716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9" name="Google Shape;179;p36"/>
          <p:cNvSpPr txBox="1"/>
          <p:nvPr>
            <p:ph idx="1" type="subTitle"/>
          </p:nvPr>
        </p:nvSpPr>
        <p:spPr>
          <a:xfrm>
            <a:off x="937625" y="2234477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2" type="subTitle"/>
          </p:nvPr>
        </p:nvSpPr>
        <p:spPr>
          <a:xfrm>
            <a:off x="3484347" y="2234477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idx="3" type="subTitle"/>
          </p:nvPr>
        </p:nvSpPr>
        <p:spPr>
          <a:xfrm>
            <a:off x="6031075" y="2234477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4" type="subTitle"/>
          </p:nvPr>
        </p:nvSpPr>
        <p:spPr>
          <a:xfrm>
            <a:off x="937625" y="1820772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5" type="subTitle"/>
          </p:nvPr>
        </p:nvSpPr>
        <p:spPr>
          <a:xfrm>
            <a:off x="3484350" y="1820772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6" type="subTitle"/>
          </p:nvPr>
        </p:nvSpPr>
        <p:spPr>
          <a:xfrm>
            <a:off x="6031075" y="1820772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3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7"/>
          <p:cNvSpPr/>
          <p:nvPr/>
        </p:nvSpPr>
        <p:spPr>
          <a:xfrm>
            <a:off x="713225" y="1370025"/>
            <a:ext cx="7717500" cy="305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1197850" y="1722975"/>
            <a:ext cx="2027700" cy="117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7"/>
          <p:cNvSpPr/>
          <p:nvPr>
            <p:ph idx="3" type="pic"/>
          </p:nvPr>
        </p:nvSpPr>
        <p:spPr>
          <a:xfrm>
            <a:off x="3562050" y="1722975"/>
            <a:ext cx="2027700" cy="117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7"/>
          <p:cNvSpPr/>
          <p:nvPr>
            <p:ph idx="4" type="pic"/>
          </p:nvPr>
        </p:nvSpPr>
        <p:spPr>
          <a:xfrm>
            <a:off x="5926250" y="1722975"/>
            <a:ext cx="2027700" cy="11709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1095875" y="3101275"/>
            <a:ext cx="2197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5" type="subTitle"/>
          </p:nvPr>
        </p:nvSpPr>
        <p:spPr>
          <a:xfrm>
            <a:off x="1103672" y="3560450"/>
            <a:ext cx="21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6" type="subTitle"/>
          </p:nvPr>
        </p:nvSpPr>
        <p:spPr>
          <a:xfrm>
            <a:off x="3469350" y="3101275"/>
            <a:ext cx="2197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7" type="subTitle"/>
          </p:nvPr>
        </p:nvSpPr>
        <p:spPr>
          <a:xfrm>
            <a:off x="3477147" y="3560450"/>
            <a:ext cx="21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8" type="subTitle"/>
          </p:nvPr>
        </p:nvSpPr>
        <p:spPr>
          <a:xfrm>
            <a:off x="5842825" y="3101275"/>
            <a:ext cx="2197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9" type="subTitle"/>
          </p:nvPr>
        </p:nvSpPr>
        <p:spPr>
          <a:xfrm>
            <a:off x="5850622" y="3560450"/>
            <a:ext cx="21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/>
          <p:nvPr/>
        </p:nvSpPr>
        <p:spPr>
          <a:xfrm>
            <a:off x="713225" y="1194650"/>
            <a:ext cx="7704000" cy="2947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1049125" y="1724800"/>
            <a:ext cx="30537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2" type="subTitle"/>
          </p:nvPr>
        </p:nvSpPr>
        <p:spPr>
          <a:xfrm>
            <a:off x="5079775" y="1724800"/>
            <a:ext cx="30537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3" type="subTitle"/>
          </p:nvPr>
        </p:nvSpPr>
        <p:spPr>
          <a:xfrm>
            <a:off x="1049125" y="3099000"/>
            <a:ext cx="30537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4" type="subTitle"/>
          </p:nvPr>
        </p:nvSpPr>
        <p:spPr>
          <a:xfrm>
            <a:off x="5079775" y="3099000"/>
            <a:ext cx="30537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5" type="subTitle"/>
          </p:nvPr>
        </p:nvSpPr>
        <p:spPr>
          <a:xfrm>
            <a:off x="1049125" y="1355250"/>
            <a:ext cx="3053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6" type="subTitle"/>
          </p:nvPr>
        </p:nvSpPr>
        <p:spPr>
          <a:xfrm>
            <a:off x="1049125" y="2721900"/>
            <a:ext cx="3053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7" type="subTitle"/>
          </p:nvPr>
        </p:nvSpPr>
        <p:spPr>
          <a:xfrm>
            <a:off x="5079750" y="1355250"/>
            <a:ext cx="3053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8" type="subTitle"/>
          </p:nvPr>
        </p:nvSpPr>
        <p:spPr>
          <a:xfrm>
            <a:off x="5079750" y="2721900"/>
            <a:ext cx="3053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713225" y="1606025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2" type="subTitle"/>
          </p:nvPr>
        </p:nvSpPr>
        <p:spPr>
          <a:xfrm>
            <a:off x="719675" y="2065200"/>
            <a:ext cx="18204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3" type="subTitle"/>
          </p:nvPr>
        </p:nvSpPr>
        <p:spPr>
          <a:xfrm>
            <a:off x="713225" y="300215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4" type="subTitle"/>
          </p:nvPr>
        </p:nvSpPr>
        <p:spPr>
          <a:xfrm>
            <a:off x="719675" y="3461325"/>
            <a:ext cx="18204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5" type="subTitle"/>
          </p:nvPr>
        </p:nvSpPr>
        <p:spPr>
          <a:xfrm>
            <a:off x="6603875" y="1606025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6" type="subTitle"/>
          </p:nvPr>
        </p:nvSpPr>
        <p:spPr>
          <a:xfrm>
            <a:off x="6610325" y="2065200"/>
            <a:ext cx="18204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7" type="subTitle"/>
          </p:nvPr>
        </p:nvSpPr>
        <p:spPr>
          <a:xfrm>
            <a:off x="6603875" y="300215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8" type="subTitle"/>
          </p:nvPr>
        </p:nvSpPr>
        <p:spPr>
          <a:xfrm>
            <a:off x="6610325" y="3461325"/>
            <a:ext cx="18204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>
            <p:ph type="title"/>
          </p:nvPr>
        </p:nvSpPr>
        <p:spPr>
          <a:xfrm>
            <a:off x="713225" y="445025"/>
            <a:ext cx="7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40"/>
          <p:cNvSpPr/>
          <p:nvPr/>
        </p:nvSpPr>
        <p:spPr>
          <a:xfrm>
            <a:off x="713225" y="1370025"/>
            <a:ext cx="7717500" cy="305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944125" y="264120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2" type="subTitle"/>
          </p:nvPr>
        </p:nvSpPr>
        <p:spPr>
          <a:xfrm>
            <a:off x="950575" y="3100375"/>
            <a:ext cx="1820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3" type="subTitle"/>
          </p:nvPr>
        </p:nvSpPr>
        <p:spPr>
          <a:xfrm>
            <a:off x="2770975" y="264120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4" type="subTitle"/>
          </p:nvPr>
        </p:nvSpPr>
        <p:spPr>
          <a:xfrm>
            <a:off x="2777425" y="3100375"/>
            <a:ext cx="1820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5" type="subTitle"/>
          </p:nvPr>
        </p:nvSpPr>
        <p:spPr>
          <a:xfrm>
            <a:off x="4597825" y="264120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6" type="subTitle"/>
          </p:nvPr>
        </p:nvSpPr>
        <p:spPr>
          <a:xfrm>
            <a:off x="4604275" y="3100375"/>
            <a:ext cx="1820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7" type="subTitle"/>
          </p:nvPr>
        </p:nvSpPr>
        <p:spPr>
          <a:xfrm>
            <a:off x="6424675" y="2641200"/>
            <a:ext cx="1820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8" type="subTitle"/>
          </p:nvPr>
        </p:nvSpPr>
        <p:spPr>
          <a:xfrm>
            <a:off x="6431125" y="3100375"/>
            <a:ext cx="18204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/>
          <p:nvPr/>
        </p:nvSpPr>
        <p:spPr>
          <a:xfrm>
            <a:off x="713225" y="1194650"/>
            <a:ext cx="7704000" cy="3182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796900" y="17739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2" type="subTitle"/>
          </p:nvPr>
        </p:nvSpPr>
        <p:spPr>
          <a:xfrm>
            <a:off x="3313627" y="17739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3" type="subTitle"/>
          </p:nvPr>
        </p:nvSpPr>
        <p:spPr>
          <a:xfrm>
            <a:off x="796900" y="31611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4" type="subTitle"/>
          </p:nvPr>
        </p:nvSpPr>
        <p:spPr>
          <a:xfrm>
            <a:off x="3313625" y="31611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5" type="subTitle"/>
          </p:nvPr>
        </p:nvSpPr>
        <p:spPr>
          <a:xfrm>
            <a:off x="5830400" y="17739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6" type="subTitle"/>
          </p:nvPr>
        </p:nvSpPr>
        <p:spPr>
          <a:xfrm>
            <a:off x="5830400" y="3161188"/>
            <a:ext cx="25167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7" type="subTitle"/>
          </p:nvPr>
        </p:nvSpPr>
        <p:spPr>
          <a:xfrm>
            <a:off x="796900" y="1400113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8" type="subTitle"/>
          </p:nvPr>
        </p:nvSpPr>
        <p:spPr>
          <a:xfrm>
            <a:off x="3313638" y="1400113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9" type="subTitle"/>
          </p:nvPr>
        </p:nvSpPr>
        <p:spPr>
          <a:xfrm>
            <a:off x="5830397" y="1400113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13" type="subTitle"/>
          </p:nvPr>
        </p:nvSpPr>
        <p:spPr>
          <a:xfrm>
            <a:off x="796900" y="2784090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14" type="subTitle"/>
          </p:nvPr>
        </p:nvSpPr>
        <p:spPr>
          <a:xfrm>
            <a:off x="3313638" y="2784090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15" type="subTitle"/>
          </p:nvPr>
        </p:nvSpPr>
        <p:spPr>
          <a:xfrm>
            <a:off x="5830397" y="2784090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/>
          <p:nvPr/>
        </p:nvSpPr>
        <p:spPr>
          <a:xfrm>
            <a:off x="1870375" y="618400"/>
            <a:ext cx="5403300" cy="3906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42"/>
          <p:cNvSpPr txBox="1"/>
          <p:nvPr>
            <p:ph hasCustomPrompt="1" type="title"/>
          </p:nvPr>
        </p:nvSpPr>
        <p:spPr>
          <a:xfrm>
            <a:off x="2223600" y="671888"/>
            <a:ext cx="4696800" cy="738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42"/>
          <p:cNvSpPr txBox="1"/>
          <p:nvPr>
            <p:ph idx="1" type="subTitle"/>
          </p:nvPr>
        </p:nvSpPr>
        <p:spPr>
          <a:xfrm>
            <a:off x="2223600" y="1409888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hasCustomPrompt="1" idx="2" type="title"/>
          </p:nvPr>
        </p:nvSpPr>
        <p:spPr>
          <a:xfrm>
            <a:off x="2223600" y="1969596"/>
            <a:ext cx="4696800" cy="738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42"/>
          <p:cNvSpPr txBox="1"/>
          <p:nvPr>
            <p:ph idx="3" type="subTitle"/>
          </p:nvPr>
        </p:nvSpPr>
        <p:spPr>
          <a:xfrm>
            <a:off x="2223600" y="2707602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hasCustomPrompt="1" idx="4" type="title"/>
          </p:nvPr>
        </p:nvSpPr>
        <p:spPr>
          <a:xfrm>
            <a:off x="2223600" y="3267304"/>
            <a:ext cx="4696800" cy="738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42"/>
          <p:cNvSpPr txBox="1"/>
          <p:nvPr>
            <p:ph idx="5" type="subTitle"/>
          </p:nvPr>
        </p:nvSpPr>
        <p:spPr>
          <a:xfrm>
            <a:off x="2223600" y="4005310"/>
            <a:ext cx="4696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>
            <p:ph type="title"/>
          </p:nvPr>
        </p:nvSpPr>
        <p:spPr>
          <a:xfrm>
            <a:off x="2347938" y="8385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Inter"/>
              <a:buNone/>
              <a:defRPr sz="6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2" name="Google Shape;262;p4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bg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bg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bg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bg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bg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bg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bg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 rotWithShape="1">
          <a:blip r:embed="rId2">
            <a:alphaModFix amt="15000"/>
          </a:blip>
          <a:srcRect b="995" l="0" r="0" t="14616"/>
          <a:stretch/>
        </p:blipFill>
        <p:spPr>
          <a:xfrm>
            <a:off x="-15600" y="78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/>
          <p:nvPr/>
        </p:nvSpPr>
        <p:spPr>
          <a:xfrm>
            <a:off x="713225" y="980700"/>
            <a:ext cx="7704000" cy="3182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 rot="10800000">
            <a:off x="7617625" y="538550"/>
            <a:ext cx="81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720025" y="4604000"/>
            <a:ext cx="775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ctrTitle"/>
          </p:nvPr>
        </p:nvSpPr>
        <p:spPr>
          <a:xfrm>
            <a:off x="911150" y="1642425"/>
            <a:ext cx="7321800" cy="13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MasterMove</a:t>
            </a:r>
            <a:endParaRPr/>
          </a:p>
        </p:txBody>
      </p:sp>
      <p:sp>
        <p:nvSpPr>
          <p:cNvPr id="273" name="Google Shape;273;p46"/>
          <p:cNvSpPr txBox="1"/>
          <p:nvPr>
            <p:ph idx="1" type="subTitle"/>
          </p:nvPr>
        </p:nvSpPr>
        <p:spPr>
          <a:xfrm>
            <a:off x="911150" y="3025275"/>
            <a:ext cx="732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Double Oreo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b="5485" l="0" r="0" t="19775"/>
          <a:stretch/>
        </p:blipFill>
        <p:spPr>
          <a:xfrm>
            <a:off x="1804844" y="1226238"/>
            <a:ext cx="1936500" cy="19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2" name="Google Shape;342;p55"/>
          <p:cNvSpPr txBox="1"/>
          <p:nvPr/>
        </p:nvSpPr>
        <p:spPr>
          <a:xfrm>
            <a:off x="1804838" y="3478950"/>
            <a:ext cx="1936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Filip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55"/>
          <p:cNvSpPr/>
          <p:nvPr/>
        </p:nvSpPr>
        <p:spPr>
          <a:xfrm>
            <a:off x="1804825" y="3328875"/>
            <a:ext cx="1936500" cy="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70" y="1226250"/>
            <a:ext cx="2093700" cy="19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5" name="Google Shape;345;p55"/>
          <p:cNvSpPr txBox="1"/>
          <p:nvPr/>
        </p:nvSpPr>
        <p:spPr>
          <a:xfrm>
            <a:off x="5324063" y="3478950"/>
            <a:ext cx="1936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Vasil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5324050" y="3328875"/>
            <a:ext cx="1936500" cy="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idx="4294967295" type="subTitle"/>
          </p:nvPr>
        </p:nvSpPr>
        <p:spPr>
          <a:xfrm>
            <a:off x="1472400" y="2200325"/>
            <a:ext cx="6199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400"/>
              <a:t>Our </a:t>
            </a:r>
            <a:r>
              <a:rPr b="1" lang="bg" sz="4400"/>
              <a:t>experience</a:t>
            </a:r>
            <a:endParaRPr b="1"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1212600" y="2054750"/>
            <a:ext cx="67188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/>
              <a:t>Thanks for your attention!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720000" y="44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Table of contents</a:t>
            </a:r>
            <a:endParaRPr/>
          </a:p>
        </p:txBody>
      </p:sp>
      <p:sp>
        <p:nvSpPr>
          <p:cNvPr id="279" name="Google Shape;279;p47"/>
          <p:cNvSpPr txBox="1"/>
          <p:nvPr>
            <p:ph idx="2" type="title"/>
          </p:nvPr>
        </p:nvSpPr>
        <p:spPr>
          <a:xfrm>
            <a:off x="720000" y="165697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01</a:t>
            </a:r>
            <a:endParaRPr/>
          </a:p>
        </p:txBody>
      </p:sp>
      <p:sp>
        <p:nvSpPr>
          <p:cNvPr id="280" name="Google Shape;280;p47"/>
          <p:cNvSpPr txBox="1"/>
          <p:nvPr>
            <p:ph idx="4" type="title"/>
          </p:nvPr>
        </p:nvSpPr>
        <p:spPr>
          <a:xfrm>
            <a:off x="3112433" y="165697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02</a:t>
            </a:r>
            <a:endParaRPr/>
          </a:p>
        </p:txBody>
      </p:sp>
      <p:sp>
        <p:nvSpPr>
          <p:cNvPr id="281" name="Google Shape;281;p47"/>
          <p:cNvSpPr txBox="1"/>
          <p:nvPr>
            <p:ph idx="5" type="title"/>
          </p:nvPr>
        </p:nvSpPr>
        <p:spPr>
          <a:xfrm>
            <a:off x="1722333" y="332984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04</a:t>
            </a:r>
            <a:endParaRPr/>
          </a:p>
        </p:txBody>
      </p:sp>
      <p:sp>
        <p:nvSpPr>
          <p:cNvPr id="282" name="Google Shape;282;p47"/>
          <p:cNvSpPr txBox="1"/>
          <p:nvPr>
            <p:ph idx="6" type="title"/>
          </p:nvPr>
        </p:nvSpPr>
        <p:spPr>
          <a:xfrm>
            <a:off x="5962074" y="165697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03</a:t>
            </a:r>
            <a:endParaRPr/>
          </a:p>
        </p:txBody>
      </p:sp>
      <p:sp>
        <p:nvSpPr>
          <p:cNvPr id="283" name="Google Shape;283;p47"/>
          <p:cNvSpPr txBox="1"/>
          <p:nvPr>
            <p:ph idx="7" type="title"/>
          </p:nvPr>
        </p:nvSpPr>
        <p:spPr>
          <a:xfrm>
            <a:off x="5181574" y="332984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05</a:t>
            </a:r>
            <a:endParaRPr/>
          </a:p>
        </p:txBody>
      </p:sp>
      <p:sp>
        <p:nvSpPr>
          <p:cNvPr id="284" name="Google Shape;284;p47"/>
          <p:cNvSpPr txBox="1"/>
          <p:nvPr>
            <p:ph idx="1" type="subTitle"/>
          </p:nvPr>
        </p:nvSpPr>
        <p:spPr>
          <a:xfrm>
            <a:off x="720000" y="2026188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Advantages</a:t>
            </a:r>
            <a:endParaRPr/>
          </a:p>
        </p:txBody>
      </p:sp>
      <p:sp>
        <p:nvSpPr>
          <p:cNvPr id="285" name="Google Shape;285;p47"/>
          <p:cNvSpPr txBox="1"/>
          <p:nvPr>
            <p:ph idx="8" type="subTitle"/>
          </p:nvPr>
        </p:nvSpPr>
        <p:spPr>
          <a:xfrm>
            <a:off x="3112451" y="2026200"/>
            <a:ext cx="26211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Technologies used</a:t>
            </a:r>
            <a:endParaRPr/>
          </a:p>
        </p:txBody>
      </p:sp>
      <p:sp>
        <p:nvSpPr>
          <p:cNvPr id="286" name="Google Shape;286;p47"/>
          <p:cNvSpPr txBox="1"/>
          <p:nvPr>
            <p:ph idx="9" type="subTitle"/>
          </p:nvPr>
        </p:nvSpPr>
        <p:spPr>
          <a:xfrm>
            <a:off x="5962075" y="2026200"/>
            <a:ext cx="2823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How our app works</a:t>
            </a:r>
            <a:endParaRPr/>
          </a:p>
        </p:txBody>
      </p:sp>
      <p:sp>
        <p:nvSpPr>
          <p:cNvPr id="287" name="Google Shape;287;p47"/>
          <p:cNvSpPr txBox="1"/>
          <p:nvPr>
            <p:ph idx="14" type="subTitle"/>
          </p:nvPr>
        </p:nvSpPr>
        <p:spPr>
          <a:xfrm>
            <a:off x="1722338" y="3673801"/>
            <a:ext cx="2468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Future development</a:t>
            </a:r>
            <a:endParaRPr/>
          </a:p>
        </p:txBody>
      </p:sp>
      <p:sp>
        <p:nvSpPr>
          <p:cNvPr id="288" name="Google Shape;288;p47"/>
          <p:cNvSpPr txBox="1"/>
          <p:nvPr>
            <p:ph idx="15" type="subTitle"/>
          </p:nvPr>
        </p:nvSpPr>
        <p:spPr>
          <a:xfrm>
            <a:off x="5181575" y="3673800"/>
            <a:ext cx="2943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Our Team &amp; Experience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/>
        </p:nvSpPr>
        <p:spPr>
          <a:xfrm>
            <a:off x="712350" y="1533825"/>
            <a:ext cx="7822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Expert support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element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Variety of courses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Interactivity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48"/>
          <p:cNvSpPr txBox="1"/>
          <p:nvPr>
            <p:ph idx="4294967295" type="title"/>
          </p:nvPr>
        </p:nvSpPr>
        <p:spPr>
          <a:xfrm>
            <a:off x="1042350" y="538025"/>
            <a:ext cx="7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Advantages over other apps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720000" y="468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3700"/>
              <a:t>Technologies used</a:t>
            </a:r>
            <a:r>
              <a:rPr lang="bg" sz="3700"/>
              <a:t> </a:t>
            </a:r>
            <a:r>
              <a:rPr lang="bg"/>
              <a:t>  </a:t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0" y="1950150"/>
            <a:ext cx="1805551" cy="180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213" y="1950137"/>
            <a:ext cx="1805573" cy="180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450" y="1950150"/>
            <a:ext cx="1805550" cy="1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idx="4294967295" type="subTitle"/>
          </p:nvPr>
        </p:nvSpPr>
        <p:spPr>
          <a:xfrm>
            <a:off x="1472400" y="2200325"/>
            <a:ext cx="61992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4400"/>
              <a:t>How our app works</a:t>
            </a:r>
            <a:endParaRPr b="1"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88" y="0"/>
            <a:ext cx="488642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idx="4294967295" type="title"/>
          </p:nvPr>
        </p:nvSpPr>
        <p:spPr>
          <a:xfrm>
            <a:off x="1212600" y="2054750"/>
            <a:ext cx="67188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/>
              <a:t>Demo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/>
        </p:nvSpPr>
        <p:spPr>
          <a:xfrm>
            <a:off x="696800" y="1246350"/>
            <a:ext cx="78228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courses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hobbies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Make a subscription plan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bg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Better and improved videos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53"/>
          <p:cNvSpPr txBox="1"/>
          <p:nvPr>
            <p:ph idx="4294967295" type="title"/>
          </p:nvPr>
        </p:nvSpPr>
        <p:spPr>
          <a:xfrm>
            <a:off x="1042350" y="514725"/>
            <a:ext cx="7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Future development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 b="15255" l="0" r="0" t="10000"/>
          <a:stretch/>
        </p:blipFill>
        <p:spPr>
          <a:xfrm>
            <a:off x="817500" y="1220475"/>
            <a:ext cx="1936500" cy="19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9" name="Google Shape;329;p54"/>
          <p:cNvPicPr preferRelativeResize="0"/>
          <p:nvPr/>
        </p:nvPicPr>
        <p:blipFill rotWithShape="1">
          <a:blip r:embed="rId4">
            <a:alphaModFix/>
          </a:blip>
          <a:srcRect b="6813" l="0" r="0" t="22873"/>
          <a:stretch/>
        </p:blipFill>
        <p:spPr>
          <a:xfrm>
            <a:off x="3542754" y="1220475"/>
            <a:ext cx="2058300" cy="19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5">
            <a:alphaModFix/>
          </a:blip>
          <a:srcRect b="9035" l="0" r="0" t="16225"/>
          <a:stretch/>
        </p:blipFill>
        <p:spPr>
          <a:xfrm>
            <a:off x="6390001" y="1220475"/>
            <a:ext cx="1936500" cy="19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1" name="Google Shape;331;p54"/>
          <p:cNvSpPr txBox="1"/>
          <p:nvPr/>
        </p:nvSpPr>
        <p:spPr>
          <a:xfrm>
            <a:off x="817500" y="3484725"/>
            <a:ext cx="1936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Kaloyan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817488" y="3334650"/>
            <a:ext cx="1936500" cy="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3603650" y="3484725"/>
            <a:ext cx="1936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Kristiyan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4" name="Google Shape;334;p54"/>
          <p:cNvSpPr/>
          <p:nvPr/>
        </p:nvSpPr>
        <p:spPr>
          <a:xfrm>
            <a:off x="3603638" y="3334650"/>
            <a:ext cx="1936500" cy="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6389800" y="3484725"/>
            <a:ext cx="1936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Mark</a:t>
            </a:r>
            <a:endParaRPr b="1"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6" name="Google Shape;336;p54"/>
          <p:cNvSpPr/>
          <p:nvPr/>
        </p:nvSpPr>
        <p:spPr>
          <a:xfrm>
            <a:off x="6389788" y="3334650"/>
            <a:ext cx="1936500" cy="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bovirus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2E2E2"/>
      </a:lt2>
      <a:accent1>
        <a:srgbClr val="ADADAD"/>
      </a:accent1>
      <a:accent2>
        <a:srgbClr val="393939"/>
      </a:accent2>
      <a:accent3>
        <a:srgbClr val="6A6A6A"/>
      </a:accent3>
      <a:accent4>
        <a:srgbClr val="7D7D7D"/>
      </a:accent4>
      <a:accent5>
        <a:srgbClr val="969696"/>
      </a:accent5>
      <a:accent6>
        <a:srgbClr val="202020"/>
      </a:accent6>
      <a:hlink>
        <a:srgbClr val="FFFD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